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8" r:id="rId3"/>
    <p:sldId id="299" r:id="rId4"/>
    <p:sldId id="302" r:id="rId5"/>
    <p:sldId id="300" r:id="rId6"/>
  </p:sldIdLst>
  <p:sldSz cx="10693400" cy="7556500"/>
  <p:notesSz cx="10693400" cy="7556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80">
          <p15:clr>
            <a:srgbClr val="A4A3A4"/>
          </p15:clr>
        </p15:guide>
        <p15:guide id="2" pos="33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46" y="0"/>
      </p:cViewPr>
      <p:guideLst>
        <p:guide orient="horz" pos="2880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1878" y="-108"/>
      </p:cViewPr>
      <p:guideLst>
        <p:guide orient="horz" pos="2380"/>
        <p:guide pos="33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354DA-8F2E-4AC0-8CE5-33DCC7D80E1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DC91F-A92D-4D7E-9E75-91C3AFDA45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060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27635">
              <a:lnSpc>
                <a:spcPct val="100000"/>
              </a:lnSpc>
            </a:pPr>
            <a:fld id="{81D60167-4931-47E6-BA6A-407CBD079E47}" type="slidenum">
              <a:rPr sz="1450" b="1" dirty="0" smtClean="0">
                <a:solidFill>
                  <a:srgbClr val="003366"/>
                </a:solidFill>
                <a:latin typeface="Arial"/>
                <a:cs typeface="Arial"/>
              </a:rPr>
              <a:pPr marL="127635">
                <a:lnSpc>
                  <a:spcPct val="100000"/>
                </a:lnSpc>
              </a:pPr>
              <a:t>‹nr.›</a:t>
            </a:fld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20774" y="1402078"/>
            <a:ext cx="3610912" cy="48487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1145" y="1972758"/>
            <a:ext cx="4140976" cy="491814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10/10/2016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27635">
              <a:lnSpc>
                <a:spcPct val="100000"/>
              </a:lnSpc>
            </a:pPr>
            <a:fld id="{81D60167-4931-47E6-BA6A-407CBD079E47}" type="slidenum">
              <a:rPr sz="1450" b="1" dirty="0" smtClean="0">
                <a:solidFill>
                  <a:srgbClr val="003366"/>
                </a:solidFill>
                <a:latin typeface="Arial"/>
                <a:cs typeface="Arial"/>
              </a:rPr>
              <a:pPr marL="127635">
                <a:lnSpc>
                  <a:spcPct val="100000"/>
                </a:lnSpc>
              </a:pPr>
              <a:t>‹nr.›</a:t>
            </a:fld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3565" y="7274485"/>
            <a:ext cx="8702551" cy="0"/>
          </a:xfrm>
          <a:custGeom>
            <a:avLst/>
            <a:gdLst/>
            <a:ahLst/>
            <a:cxnLst/>
            <a:rect l="l" t="t" r="r" b="b"/>
            <a:pathLst>
              <a:path w="8702551">
                <a:moveTo>
                  <a:pt x="0" y="0"/>
                </a:moveTo>
                <a:lnTo>
                  <a:pt x="8702551" y="0"/>
                </a:lnTo>
              </a:path>
            </a:pathLst>
          </a:custGeom>
          <a:ln w="38100">
            <a:solidFill>
              <a:srgbClr val="0044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0799" y="337083"/>
            <a:ext cx="251040" cy="235102"/>
          </a:xfrm>
          <a:custGeom>
            <a:avLst/>
            <a:gdLst/>
            <a:ahLst/>
            <a:cxnLst/>
            <a:rect l="l" t="t" r="r" b="b"/>
            <a:pathLst>
              <a:path w="251040" h="235102">
                <a:moveTo>
                  <a:pt x="80975" y="0"/>
                </a:moveTo>
                <a:lnTo>
                  <a:pt x="0" y="0"/>
                </a:lnTo>
                <a:lnTo>
                  <a:pt x="0" y="235102"/>
                </a:lnTo>
                <a:lnTo>
                  <a:pt x="47155" y="235102"/>
                </a:lnTo>
                <a:lnTo>
                  <a:pt x="47155" y="66332"/>
                </a:lnTo>
                <a:lnTo>
                  <a:pt x="102701" y="66332"/>
                </a:lnTo>
                <a:lnTo>
                  <a:pt x="80975" y="0"/>
                </a:lnTo>
                <a:close/>
              </a:path>
              <a:path w="251040" h="235102">
                <a:moveTo>
                  <a:pt x="251040" y="70561"/>
                </a:moveTo>
                <a:lnTo>
                  <a:pt x="194132" y="70561"/>
                </a:lnTo>
                <a:lnTo>
                  <a:pt x="194132" y="235102"/>
                </a:lnTo>
                <a:lnTo>
                  <a:pt x="251040" y="235102"/>
                </a:lnTo>
                <a:lnTo>
                  <a:pt x="251040" y="70561"/>
                </a:lnTo>
                <a:close/>
              </a:path>
              <a:path w="251040" h="235102">
                <a:moveTo>
                  <a:pt x="102701" y="66332"/>
                </a:moveTo>
                <a:lnTo>
                  <a:pt x="47815" y="66332"/>
                </a:lnTo>
                <a:lnTo>
                  <a:pt x="97561" y="219494"/>
                </a:lnTo>
                <a:lnTo>
                  <a:pt x="143090" y="219494"/>
                </a:lnTo>
                <a:lnTo>
                  <a:pt x="166639" y="149898"/>
                </a:lnTo>
                <a:lnTo>
                  <a:pt x="130073" y="149898"/>
                </a:lnTo>
                <a:lnTo>
                  <a:pt x="102701" y="66332"/>
                </a:lnTo>
                <a:close/>
              </a:path>
              <a:path w="251040" h="235102">
                <a:moveTo>
                  <a:pt x="251040" y="0"/>
                </a:moveTo>
                <a:lnTo>
                  <a:pt x="180797" y="0"/>
                </a:lnTo>
                <a:lnTo>
                  <a:pt x="130721" y="149898"/>
                </a:lnTo>
                <a:lnTo>
                  <a:pt x="166639" y="149898"/>
                </a:lnTo>
                <a:lnTo>
                  <a:pt x="193484" y="70561"/>
                </a:lnTo>
                <a:lnTo>
                  <a:pt x="251040" y="70561"/>
                </a:lnTo>
                <a:lnTo>
                  <a:pt x="251040" y="0"/>
                </a:lnTo>
                <a:close/>
              </a:path>
            </a:pathLst>
          </a:custGeom>
          <a:solidFill>
            <a:srgbClr val="222A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24687" y="331510"/>
            <a:ext cx="214875" cy="246286"/>
          </a:xfrm>
          <a:custGeom>
            <a:avLst/>
            <a:gdLst/>
            <a:ahLst/>
            <a:cxnLst/>
            <a:rect l="l" t="t" r="r" b="b"/>
            <a:pathLst>
              <a:path w="214875" h="246286">
                <a:moveTo>
                  <a:pt x="116908" y="0"/>
                </a:moveTo>
                <a:lnTo>
                  <a:pt x="74983" y="8216"/>
                </a:lnTo>
                <a:lnTo>
                  <a:pt x="41070" y="27791"/>
                </a:lnTo>
                <a:lnTo>
                  <a:pt x="16509" y="58662"/>
                </a:lnTo>
                <a:lnTo>
                  <a:pt x="2642" y="100764"/>
                </a:lnTo>
                <a:lnTo>
                  <a:pt x="0" y="135042"/>
                </a:lnTo>
                <a:lnTo>
                  <a:pt x="1750" y="149748"/>
                </a:lnTo>
                <a:lnTo>
                  <a:pt x="15109" y="188098"/>
                </a:lnTo>
                <a:lnTo>
                  <a:pt x="40155" y="217299"/>
                </a:lnTo>
                <a:lnTo>
                  <a:pt x="76274" y="236715"/>
                </a:lnTo>
                <a:lnTo>
                  <a:pt x="122854" y="245712"/>
                </a:lnTo>
                <a:lnTo>
                  <a:pt x="140599" y="246286"/>
                </a:lnTo>
                <a:lnTo>
                  <a:pt x="153889" y="245555"/>
                </a:lnTo>
                <a:lnTo>
                  <a:pt x="203294" y="237319"/>
                </a:lnTo>
                <a:lnTo>
                  <a:pt x="214875" y="233847"/>
                </a:lnTo>
                <a:lnTo>
                  <a:pt x="214275" y="207240"/>
                </a:lnTo>
                <a:lnTo>
                  <a:pt x="139395" y="207240"/>
                </a:lnTo>
                <a:lnTo>
                  <a:pt x="124167" y="205085"/>
                </a:lnTo>
                <a:lnTo>
                  <a:pt x="89024" y="186326"/>
                </a:lnTo>
                <a:lnTo>
                  <a:pt x="69941" y="150672"/>
                </a:lnTo>
                <a:lnTo>
                  <a:pt x="66293" y="118498"/>
                </a:lnTo>
                <a:lnTo>
                  <a:pt x="67282" y="104936"/>
                </a:lnTo>
                <a:lnTo>
                  <a:pt x="80324" y="68338"/>
                </a:lnTo>
                <a:lnTo>
                  <a:pt x="113127" y="44160"/>
                </a:lnTo>
                <a:lnTo>
                  <a:pt x="148922" y="38932"/>
                </a:lnTo>
                <a:lnTo>
                  <a:pt x="209617" y="38932"/>
                </a:lnTo>
                <a:lnTo>
                  <a:pt x="206458" y="6587"/>
                </a:lnTo>
                <a:lnTo>
                  <a:pt x="160844" y="956"/>
                </a:lnTo>
                <a:lnTo>
                  <a:pt x="132862" y="28"/>
                </a:lnTo>
                <a:lnTo>
                  <a:pt x="116908" y="0"/>
                </a:lnTo>
                <a:close/>
              </a:path>
              <a:path w="214875" h="246286">
                <a:moveTo>
                  <a:pt x="213910" y="191047"/>
                </a:moveTo>
                <a:lnTo>
                  <a:pt x="167590" y="205277"/>
                </a:lnTo>
                <a:lnTo>
                  <a:pt x="139395" y="207240"/>
                </a:lnTo>
                <a:lnTo>
                  <a:pt x="214275" y="207240"/>
                </a:lnTo>
                <a:lnTo>
                  <a:pt x="213910" y="191047"/>
                </a:lnTo>
                <a:close/>
              </a:path>
              <a:path w="214875" h="246286">
                <a:moveTo>
                  <a:pt x="209617" y="38932"/>
                </a:moveTo>
                <a:lnTo>
                  <a:pt x="148922" y="38932"/>
                </a:lnTo>
                <a:lnTo>
                  <a:pt x="161636" y="40045"/>
                </a:lnTo>
                <a:lnTo>
                  <a:pt x="174207" y="42069"/>
                </a:lnTo>
                <a:lnTo>
                  <a:pt x="186626" y="44914"/>
                </a:lnTo>
                <a:lnTo>
                  <a:pt x="198881" y="48494"/>
                </a:lnTo>
                <a:lnTo>
                  <a:pt x="210963" y="52720"/>
                </a:lnTo>
                <a:lnTo>
                  <a:pt x="209617" y="38932"/>
                </a:lnTo>
                <a:close/>
              </a:path>
            </a:pathLst>
          </a:custGeom>
          <a:solidFill>
            <a:srgbClr val="222A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36062" y="331454"/>
            <a:ext cx="229552" cy="246511"/>
          </a:xfrm>
          <a:custGeom>
            <a:avLst/>
            <a:gdLst/>
            <a:ahLst/>
            <a:cxnLst/>
            <a:rect l="l" t="t" r="r" b="b"/>
            <a:pathLst>
              <a:path w="229552" h="246511">
                <a:moveTo>
                  <a:pt x="153008" y="0"/>
                </a:moveTo>
                <a:lnTo>
                  <a:pt x="107135" y="8952"/>
                </a:lnTo>
                <a:lnTo>
                  <a:pt x="69046" y="29095"/>
                </a:lnTo>
                <a:lnTo>
                  <a:pt x="39014" y="57817"/>
                </a:lnTo>
                <a:lnTo>
                  <a:pt x="17314" y="92506"/>
                </a:lnTo>
                <a:lnTo>
                  <a:pt x="4218" y="130552"/>
                </a:lnTo>
                <a:lnTo>
                  <a:pt x="0" y="169343"/>
                </a:lnTo>
                <a:lnTo>
                  <a:pt x="2295" y="182668"/>
                </a:lnTo>
                <a:lnTo>
                  <a:pt x="28921" y="225177"/>
                </a:lnTo>
                <a:lnTo>
                  <a:pt x="68318" y="242919"/>
                </a:lnTo>
                <a:lnTo>
                  <a:pt x="104428" y="246511"/>
                </a:lnTo>
                <a:lnTo>
                  <a:pt x="117821" y="246059"/>
                </a:lnTo>
                <a:lnTo>
                  <a:pt x="155981" y="242398"/>
                </a:lnTo>
                <a:lnTo>
                  <a:pt x="197898" y="207029"/>
                </a:lnTo>
                <a:lnTo>
                  <a:pt x="127471" y="207029"/>
                </a:lnTo>
                <a:lnTo>
                  <a:pt x="109374" y="206235"/>
                </a:lnTo>
                <a:lnTo>
                  <a:pt x="71465" y="172944"/>
                </a:lnTo>
                <a:lnTo>
                  <a:pt x="66391" y="140237"/>
                </a:lnTo>
                <a:lnTo>
                  <a:pt x="68204" y="126998"/>
                </a:lnTo>
                <a:lnTo>
                  <a:pt x="82506" y="88448"/>
                </a:lnTo>
                <a:lnTo>
                  <a:pt x="109678" y="57168"/>
                </a:lnTo>
                <a:lnTo>
                  <a:pt x="149175" y="40259"/>
                </a:lnTo>
                <a:lnTo>
                  <a:pt x="164985" y="39042"/>
                </a:lnTo>
                <a:lnTo>
                  <a:pt x="227625" y="39042"/>
                </a:lnTo>
                <a:lnTo>
                  <a:pt x="229552" y="8059"/>
                </a:lnTo>
                <a:lnTo>
                  <a:pt x="181820" y="827"/>
                </a:lnTo>
                <a:lnTo>
                  <a:pt x="167975" y="160"/>
                </a:lnTo>
                <a:lnTo>
                  <a:pt x="153008" y="0"/>
                </a:lnTo>
                <a:close/>
              </a:path>
              <a:path w="229552" h="246511">
                <a:moveTo>
                  <a:pt x="212985" y="131147"/>
                </a:moveTo>
                <a:lnTo>
                  <a:pt x="154463" y="131147"/>
                </a:lnTo>
                <a:lnTo>
                  <a:pt x="136873" y="206743"/>
                </a:lnTo>
                <a:lnTo>
                  <a:pt x="127471" y="207029"/>
                </a:lnTo>
                <a:lnTo>
                  <a:pt x="197898" y="207029"/>
                </a:lnTo>
                <a:lnTo>
                  <a:pt x="212985" y="131147"/>
                </a:lnTo>
                <a:close/>
              </a:path>
              <a:path w="229552" h="246511">
                <a:moveTo>
                  <a:pt x="227625" y="39042"/>
                </a:moveTo>
                <a:lnTo>
                  <a:pt x="164985" y="39042"/>
                </a:lnTo>
                <a:lnTo>
                  <a:pt x="177671" y="40362"/>
                </a:lnTo>
                <a:lnTo>
                  <a:pt x="190223" y="42710"/>
                </a:lnTo>
                <a:lnTo>
                  <a:pt x="202600" y="45966"/>
                </a:lnTo>
                <a:lnTo>
                  <a:pt x="214756" y="50013"/>
                </a:lnTo>
                <a:lnTo>
                  <a:pt x="226650" y="54731"/>
                </a:lnTo>
                <a:lnTo>
                  <a:pt x="227625" y="39042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867852" y="393295"/>
            <a:ext cx="179989" cy="178885"/>
          </a:xfrm>
          <a:custGeom>
            <a:avLst/>
            <a:gdLst/>
            <a:ahLst/>
            <a:cxnLst/>
            <a:rect l="l" t="t" r="r" b="b"/>
            <a:pathLst>
              <a:path w="179989" h="178885">
                <a:moveTo>
                  <a:pt x="97231" y="2647"/>
                </a:moveTo>
                <a:lnTo>
                  <a:pt x="35115" y="2647"/>
                </a:lnTo>
                <a:lnTo>
                  <a:pt x="0" y="178885"/>
                </a:lnTo>
                <a:lnTo>
                  <a:pt x="62763" y="178885"/>
                </a:lnTo>
                <a:lnTo>
                  <a:pt x="78761" y="115606"/>
                </a:lnTo>
                <a:lnTo>
                  <a:pt x="85339" y="104767"/>
                </a:lnTo>
                <a:lnTo>
                  <a:pt x="93096" y="92924"/>
                </a:lnTo>
                <a:lnTo>
                  <a:pt x="101902" y="81049"/>
                </a:lnTo>
                <a:lnTo>
                  <a:pt x="105409" y="77107"/>
                </a:lnTo>
                <a:lnTo>
                  <a:pt x="78689" y="77107"/>
                </a:lnTo>
                <a:lnTo>
                  <a:pt x="97231" y="2647"/>
                </a:lnTo>
                <a:close/>
              </a:path>
              <a:path w="179989" h="178885">
                <a:moveTo>
                  <a:pt x="171913" y="0"/>
                </a:moveTo>
                <a:lnTo>
                  <a:pt x="130774" y="12115"/>
                </a:lnTo>
                <a:lnTo>
                  <a:pt x="101835" y="43287"/>
                </a:lnTo>
                <a:lnTo>
                  <a:pt x="82600" y="77107"/>
                </a:lnTo>
                <a:lnTo>
                  <a:pt x="105409" y="77107"/>
                </a:lnTo>
                <a:lnTo>
                  <a:pt x="111628" y="70118"/>
                </a:lnTo>
                <a:lnTo>
                  <a:pt x="122144" y="61104"/>
                </a:lnTo>
                <a:lnTo>
                  <a:pt x="133323" y="54981"/>
                </a:lnTo>
                <a:lnTo>
                  <a:pt x="145034" y="52723"/>
                </a:lnTo>
                <a:lnTo>
                  <a:pt x="160323" y="52723"/>
                </a:lnTo>
                <a:lnTo>
                  <a:pt x="179989" y="1901"/>
                </a:lnTo>
                <a:lnTo>
                  <a:pt x="171913" y="0"/>
                </a:lnTo>
                <a:close/>
              </a:path>
              <a:path w="179989" h="178885">
                <a:moveTo>
                  <a:pt x="160323" y="52723"/>
                </a:moveTo>
                <a:lnTo>
                  <a:pt x="149898" y="52723"/>
                </a:lnTo>
                <a:lnTo>
                  <a:pt x="154457" y="54667"/>
                </a:lnTo>
                <a:lnTo>
                  <a:pt x="158686" y="56953"/>
                </a:lnTo>
                <a:lnTo>
                  <a:pt x="160323" y="52723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35371" y="393053"/>
            <a:ext cx="199200" cy="182871"/>
          </a:xfrm>
          <a:custGeom>
            <a:avLst/>
            <a:gdLst/>
            <a:ahLst/>
            <a:cxnLst/>
            <a:rect l="l" t="t" r="r" b="b"/>
            <a:pathLst>
              <a:path w="199200" h="182871">
                <a:moveTo>
                  <a:pt x="109286" y="0"/>
                </a:moveTo>
                <a:lnTo>
                  <a:pt x="65455" y="14655"/>
                </a:lnTo>
                <a:lnTo>
                  <a:pt x="32459" y="42215"/>
                </a:lnTo>
                <a:lnTo>
                  <a:pt x="10725" y="76889"/>
                </a:lnTo>
                <a:lnTo>
                  <a:pt x="0" y="124178"/>
                </a:lnTo>
                <a:lnTo>
                  <a:pt x="1293" y="136628"/>
                </a:lnTo>
                <a:lnTo>
                  <a:pt x="23554" y="168377"/>
                </a:lnTo>
                <a:lnTo>
                  <a:pt x="64502" y="182042"/>
                </a:lnTo>
                <a:lnTo>
                  <a:pt x="80286" y="182871"/>
                </a:lnTo>
                <a:lnTo>
                  <a:pt x="95108" y="181140"/>
                </a:lnTo>
                <a:lnTo>
                  <a:pt x="134902" y="165831"/>
                </a:lnTo>
                <a:lnTo>
                  <a:pt x="159490" y="145958"/>
                </a:lnTo>
                <a:lnTo>
                  <a:pt x="87147" y="145958"/>
                </a:lnTo>
                <a:lnTo>
                  <a:pt x="78748" y="144456"/>
                </a:lnTo>
                <a:lnTo>
                  <a:pt x="69387" y="136603"/>
                </a:lnTo>
                <a:lnTo>
                  <a:pt x="64368" y="123552"/>
                </a:lnTo>
                <a:lnTo>
                  <a:pt x="62978" y="107032"/>
                </a:lnTo>
                <a:lnTo>
                  <a:pt x="64656" y="94068"/>
                </a:lnTo>
                <a:lnTo>
                  <a:pt x="81082" y="55097"/>
                </a:lnTo>
                <a:lnTo>
                  <a:pt x="118296" y="36716"/>
                </a:lnTo>
                <a:lnTo>
                  <a:pt x="195406" y="36716"/>
                </a:lnTo>
                <a:lnTo>
                  <a:pt x="190198" y="27329"/>
                </a:lnTo>
                <a:lnTo>
                  <a:pt x="158130" y="6113"/>
                </a:lnTo>
                <a:lnTo>
                  <a:pt x="127049" y="427"/>
                </a:lnTo>
                <a:lnTo>
                  <a:pt x="109286" y="0"/>
                </a:lnTo>
                <a:close/>
              </a:path>
              <a:path w="199200" h="182871">
                <a:moveTo>
                  <a:pt x="195406" y="36716"/>
                </a:moveTo>
                <a:lnTo>
                  <a:pt x="118296" y="36716"/>
                </a:lnTo>
                <a:lnTo>
                  <a:pt x="129228" y="43706"/>
                </a:lnTo>
                <a:lnTo>
                  <a:pt x="135111" y="56177"/>
                </a:lnTo>
                <a:lnTo>
                  <a:pt x="136844" y="71464"/>
                </a:lnTo>
                <a:lnTo>
                  <a:pt x="135592" y="84515"/>
                </a:lnTo>
                <a:lnTo>
                  <a:pt x="132572" y="98628"/>
                </a:lnTo>
                <a:lnTo>
                  <a:pt x="111813" y="136148"/>
                </a:lnTo>
                <a:lnTo>
                  <a:pt x="87147" y="145958"/>
                </a:lnTo>
                <a:lnTo>
                  <a:pt x="159490" y="145958"/>
                </a:lnTo>
                <a:lnTo>
                  <a:pt x="188200" y="103099"/>
                </a:lnTo>
                <a:lnTo>
                  <a:pt x="198553" y="63724"/>
                </a:lnTo>
                <a:lnTo>
                  <a:pt x="199200" y="50405"/>
                </a:lnTo>
                <a:lnTo>
                  <a:pt x="196089" y="37947"/>
                </a:lnTo>
                <a:lnTo>
                  <a:pt x="195406" y="36716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244588" y="392526"/>
            <a:ext cx="172108" cy="183476"/>
          </a:xfrm>
          <a:custGeom>
            <a:avLst/>
            <a:gdLst/>
            <a:ahLst/>
            <a:cxnLst/>
            <a:rect l="l" t="t" r="r" b="b"/>
            <a:pathLst>
              <a:path w="172108" h="183476">
                <a:moveTo>
                  <a:pt x="113070" y="0"/>
                </a:moveTo>
                <a:lnTo>
                  <a:pt x="70194" y="12213"/>
                </a:lnTo>
                <a:lnTo>
                  <a:pt x="37111" y="37599"/>
                </a:lnTo>
                <a:lnTo>
                  <a:pt x="14246" y="71798"/>
                </a:lnTo>
                <a:lnTo>
                  <a:pt x="2025" y="110454"/>
                </a:lnTo>
                <a:lnTo>
                  <a:pt x="0" y="136549"/>
                </a:lnTo>
                <a:lnTo>
                  <a:pt x="4515" y="149414"/>
                </a:lnTo>
                <a:lnTo>
                  <a:pt x="34130" y="175299"/>
                </a:lnTo>
                <a:lnTo>
                  <a:pt x="78406" y="183476"/>
                </a:lnTo>
                <a:lnTo>
                  <a:pt x="90920" y="182660"/>
                </a:lnTo>
                <a:lnTo>
                  <a:pt x="140490" y="172291"/>
                </a:lnTo>
                <a:lnTo>
                  <a:pt x="168223" y="145988"/>
                </a:lnTo>
                <a:lnTo>
                  <a:pt x="86200" y="145988"/>
                </a:lnTo>
                <a:lnTo>
                  <a:pt x="74085" y="141904"/>
                </a:lnTo>
                <a:lnTo>
                  <a:pt x="66660" y="133341"/>
                </a:lnTo>
                <a:lnTo>
                  <a:pt x="66082" y="119854"/>
                </a:lnTo>
                <a:lnTo>
                  <a:pt x="78548" y="118882"/>
                </a:lnTo>
                <a:lnTo>
                  <a:pt x="91514" y="116428"/>
                </a:lnTo>
                <a:lnTo>
                  <a:pt x="129806" y="100339"/>
                </a:lnTo>
                <a:lnTo>
                  <a:pt x="153288" y="79825"/>
                </a:lnTo>
                <a:lnTo>
                  <a:pt x="83256" y="79825"/>
                </a:lnTo>
                <a:lnTo>
                  <a:pt x="67630" y="77035"/>
                </a:lnTo>
                <a:lnTo>
                  <a:pt x="72699" y="63922"/>
                </a:lnTo>
                <a:lnTo>
                  <a:pt x="80341" y="51473"/>
                </a:lnTo>
                <a:lnTo>
                  <a:pt x="90362" y="42178"/>
                </a:lnTo>
                <a:lnTo>
                  <a:pt x="102567" y="38526"/>
                </a:lnTo>
                <a:lnTo>
                  <a:pt x="170588" y="38526"/>
                </a:lnTo>
                <a:lnTo>
                  <a:pt x="171261" y="30478"/>
                </a:lnTo>
                <a:lnTo>
                  <a:pt x="166227" y="19046"/>
                </a:lnTo>
                <a:lnTo>
                  <a:pt x="157281" y="10376"/>
                </a:lnTo>
                <a:lnTo>
                  <a:pt x="145033" y="4375"/>
                </a:lnTo>
                <a:lnTo>
                  <a:pt x="130092" y="947"/>
                </a:lnTo>
                <a:lnTo>
                  <a:pt x="113070" y="0"/>
                </a:lnTo>
                <a:close/>
              </a:path>
              <a:path w="172108" h="183476">
                <a:moveTo>
                  <a:pt x="172108" y="121852"/>
                </a:moveTo>
                <a:lnTo>
                  <a:pt x="125908" y="140215"/>
                </a:lnTo>
                <a:lnTo>
                  <a:pt x="86200" y="145988"/>
                </a:lnTo>
                <a:lnTo>
                  <a:pt x="168223" y="145988"/>
                </a:lnTo>
                <a:lnTo>
                  <a:pt x="172108" y="121852"/>
                </a:lnTo>
                <a:close/>
              </a:path>
              <a:path w="172108" h="183476">
                <a:moveTo>
                  <a:pt x="170588" y="38526"/>
                </a:moveTo>
                <a:lnTo>
                  <a:pt x="110695" y="38526"/>
                </a:lnTo>
                <a:lnTo>
                  <a:pt x="115572" y="43403"/>
                </a:lnTo>
                <a:lnTo>
                  <a:pt x="115572" y="51980"/>
                </a:lnTo>
                <a:lnTo>
                  <a:pt x="113221" y="64217"/>
                </a:lnTo>
                <a:lnTo>
                  <a:pt x="106651" y="73129"/>
                </a:lnTo>
                <a:lnTo>
                  <a:pt x="96463" y="78427"/>
                </a:lnTo>
                <a:lnTo>
                  <a:pt x="83256" y="79825"/>
                </a:lnTo>
                <a:lnTo>
                  <a:pt x="153288" y="79825"/>
                </a:lnTo>
                <a:lnTo>
                  <a:pt x="159629" y="71532"/>
                </a:lnTo>
                <a:lnTo>
                  <a:pt x="166008" y="59185"/>
                </a:lnTo>
                <a:lnTo>
                  <a:pt x="170005" y="45494"/>
                </a:lnTo>
                <a:lnTo>
                  <a:pt x="170588" y="38526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422896" y="393584"/>
            <a:ext cx="217720" cy="241353"/>
          </a:xfrm>
          <a:custGeom>
            <a:avLst/>
            <a:gdLst/>
            <a:ahLst/>
            <a:cxnLst/>
            <a:rect l="l" t="t" r="r" b="b"/>
            <a:pathLst>
              <a:path w="217720" h="241353">
                <a:moveTo>
                  <a:pt x="110223" y="2352"/>
                </a:moveTo>
                <a:lnTo>
                  <a:pt x="47790" y="2352"/>
                </a:lnTo>
                <a:lnTo>
                  <a:pt x="0" y="241353"/>
                </a:lnTo>
                <a:lnTo>
                  <a:pt x="62750" y="241353"/>
                </a:lnTo>
                <a:lnTo>
                  <a:pt x="81411" y="179691"/>
                </a:lnTo>
                <a:lnTo>
                  <a:pt x="115897" y="179691"/>
                </a:lnTo>
                <a:lnTo>
                  <a:pt x="155818" y="160650"/>
                </a:lnTo>
                <a:lnTo>
                  <a:pt x="171334" y="146408"/>
                </a:lnTo>
                <a:lnTo>
                  <a:pt x="95910" y="146408"/>
                </a:lnTo>
                <a:lnTo>
                  <a:pt x="88760" y="143804"/>
                </a:lnTo>
                <a:lnTo>
                  <a:pt x="104558" y="95643"/>
                </a:lnTo>
                <a:lnTo>
                  <a:pt x="118214" y="76812"/>
                </a:lnTo>
                <a:lnTo>
                  <a:pt x="91681" y="76812"/>
                </a:lnTo>
                <a:lnTo>
                  <a:pt x="110223" y="2352"/>
                </a:lnTo>
                <a:close/>
              </a:path>
              <a:path w="217720" h="241353">
                <a:moveTo>
                  <a:pt x="115897" y="179691"/>
                </a:moveTo>
                <a:lnTo>
                  <a:pt x="81411" y="179691"/>
                </a:lnTo>
                <a:lnTo>
                  <a:pt x="92770" y="180912"/>
                </a:lnTo>
                <a:lnTo>
                  <a:pt x="108614" y="181097"/>
                </a:lnTo>
                <a:lnTo>
                  <a:pt x="115897" y="179691"/>
                </a:lnTo>
                <a:close/>
              </a:path>
              <a:path w="217720" h="241353">
                <a:moveTo>
                  <a:pt x="217046" y="51120"/>
                </a:moveTo>
                <a:lnTo>
                  <a:pt x="153797" y="51120"/>
                </a:lnTo>
                <a:lnTo>
                  <a:pt x="155422" y="56657"/>
                </a:lnTo>
                <a:lnTo>
                  <a:pt x="154870" y="68486"/>
                </a:lnTo>
                <a:lnTo>
                  <a:pt x="143790" y="109102"/>
                </a:lnTo>
                <a:lnTo>
                  <a:pt x="116344" y="143335"/>
                </a:lnTo>
                <a:lnTo>
                  <a:pt x="103073" y="146408"/>
                </a:lnTo>
                <a:lnTo>
                  <a:pt x="171334" y="146408"/>
                </a:lnTo>
                <a:lnTo>
                  <a:pt x="200445" y="105224"/>
                </a:lnTo>
                <a:lnTo>
                  <a:pt x="214873" y="64830"/>
                </a:lnTo>
                <a:lnTo>
                  <a:pt x="217038" y="51275"/>
                </a:lnTo>
                <a:lnTo>
                  <a:pt x="217046" y="51120"/>
                </a:lnTo>
                <a:close/>
              </a:path>
              <a:path w="217720" h="241353">
                <a:moveTo>
                  <a:pt x="166530" y="0"/>
                </a:moveTo>
                <a:lnTo>
                  <a:pt x="133286" y="20984"/>
                </a:lnTo>
                <a:lnTo>
                  <a:pt x="107146" y="54721"/>
                </a:lnTo>
                <a:lnTo>
                  <a:pt x="95592" y="76812"/>
                </a:lnTo>
                <a:lnTo>
                  <a:pt x="118214" y="76812"/>
                </a:lnTo>
                <a:lnTo>
                  <a:pt x="122891" y="70754"/>
                </a:lnTo>
                <a:lnTo>
                  <a:pt x="132067" y="60647"/>
                </a:lnTo>
                <a:lnTo>
                  <a:pt x="140668" y="53702"/>
                </a:lnTo>
                <a:lnTo>
                  <a:pt x="148259" y="51120"/>
                </a:lnTo>
                <a:lnTo>
                  <a:pt x="217046" y="51120"/>
                </a:lnTo>
                <a:lnTo>
                  <a:pt x="217720" y="37979"/>
                </a:lnTo>
                <a:lnTo>
                  <a:pt x="214514" y="25910"/>
                </a:lnTo>
                <a:lnTo>
                  <a:pt x="208030" y="15225"/>
                </a:lnTo>
                <a:lnTo>
                  <a:pt x="198030" y="6777"/>
                </a:lnTo>
                <a:lnTo>
                  <a:pt x="184276" y="1418"/>
                </a:lnTo>
                <a:lnTo>
                  <a:pt x="166530" y="0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73558" y="2652259"/>
            <a:ext cx="8702559" cy="259079"/>
          </a:xfrm>
          <a:custGeom>
            <a:avLst/>
            <a:gdLst/>
            <a:ahLst/>
            <a:cxnLst/>
            <a:rect l="l" t="t" r="r" b="b"/>
            <a:pathLst>
              <a:path w="8702559" h="259079">
                <a:moveTo>
                  <a:pt x="8630563" y="0"/>
                </a:moveTo>
                <a:lnTo>
                  <a:pt x="71733" y="0"/>
                </a:lnTo>
                <a:lnTo>
                  <a:pt x="31689" y="12430"/>
                </a:lnTo>
                <a:lnTo>
                  <a:pt x="5656" y="44106"/>
                </a:lnTo>
                <a:lnTo>
                  <a:pt x="0" y="187348"/>
                </a:lnTo>
                <a:lnTo>
                  <a:pt x="1514" y="201765"/>
                </a:lnTo>
                <a:lnTo>
                  <a:pt x="21241" y="238018"/>
                </a:lnTo>
                <a:lnTo>
                  <a:pt x="57576" y="257617"/>
                </a:lnTo>
                <a:lnTo>
                  <a:pt x="72008" y="259079"/>
                </a:lnTo>
                <a:lnTo>
                  <a:pt x="8630818" y="259079"/>
                </a:lnTo>
                <a:lnTo>
                  <a:pt x="8670868" y="246657"/>
                </a:lnTo>
                <a:lnTo>
                  <a:pt x="8696902" y="214983"/>
                </a:lnTo>
                <a:lnTo>
                  <a:pt x="8702559" y="71744"/>
                </a:lnTo>
                <a:lnTo>
                  <a:pt x="8701045" y="57323"/>
                </a:lnTo>
                <a:lnTo>
                  <a:pt x="8681324" y="21063"/>
                </a:lnTo>
                <a:lnTo>
                  <a:pt x="8644995" y="1463"/>
                </a:lnTo>
                <a:lnTo>
                  <a:pt x="8630563" y="0"/>
                </a:lnTo>
                <a:close/>
              </a:path>
            </a:pathLst>
          </a:custGeom>
          <a:solidFill>
            <a:srgbClr val="F8C4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10/10/2016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27635">
              <a:lnSpc>
                <a:spcPct val="100000"/>
              </a:lnSpc>
            </a:pPr>
            <a:fld id="{81D60167-4931-47E6-BA6A-407CBD079E47}" type="slidenum">
              <a:rPr sz="1450" b="1" dirty="0" smtClean="0">
                <a:solidFill>
                  <a:srgbClr val="003366"/>
                </a:solidFill>
                <a:latin typeface="Arial"/>
                <a:cs typeface="Arial"/>
              </a:rPr>
              <a:pPr marL="127635">
                <a:lnSpc>
                  <a:spcPct val="100000"/>
                </a:lnSpc>
              </a:pPr>
              <a:t>‹nr.›</a:t>
            </a:fld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10/10/2016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27635">
              <a:lnSpc>
                <a:spcPct val="100000"/>
              </a:lnSpc>
            </a:pPr>
            <a:fld id="{81D60167-4931-47E6-BA6A-407CBD079E47}" type="slidenum">
              <a:rPr sz="1450" b="1" dirty="0" smtClean="0">
                <a:solidFill>
                  <a:srgbClr val="003366"/>
                </a:solidFill>
                <a:latin typeface="Arial"/>
                <a:cs typeface="Arial"/>
              </a:rPr>
              <a:pPr marL="127635">
                <a:lnSpc>
                  <a:spcPct val="100000"/>
                </a:lnSpc>
              </a:pPr>
              <a:t>‹nr.›</a:t>
            </a:fld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3565" y="7274485"/>
            <a:ext cx="8702551" cy="0"/>
          </a:xfrm>
          <a:custGeom>
            <a:avLst/>
            <a:gdLst/>
            <a:ahLst/>
            <a:cxnLst/>
            <a:rect l="l" t="t" r="r" b="b"/>
            <a:pathLst>
              <a:path w="8702551">
                <a:moveTo>
                  <a:pt x="0" y="0"/>
                </a:moveTo>
                <a:lnTo>
                  <a:pt x="8702551" y="0"/>
                </a:lnTo>
              </a:path>
            </a:pathLst>
          </a:custGeom>
          <a:ln w="38100">
            <a:solidFill>
              <a:srgbClr val="0044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0799" y="337083"/>
            <a:ext cx="251040" cy="235102"/>
          </a:xfrm>
          <a:custGeom>
            <a:avLst/>
            <a:gdLst/>
            <a:ahLst/>
            <a:cxnLst/>
            <a:rect l="l" t="t" r="r" b="b"/>
            <a:pathLst>
              <a:path w="251040" h="235102">
                <a:moveTo>
                  <a:pt x="80975" y="0"/>
                </a:moveTo>
                <a:lnTo>
                  <a:pt x="0" y="0"/>
                </a:lnTo>
                <a:lnTo>
                  <a:pt x="0" y="235102"/>
                </a:lnTo>
                <a:lnTo>
                  <a:pt x="47155" y="235102"/>
                </a:lnTo>
                <a:lnTo>
                  <a:pt x="47155" y="66332"/>
                </a:lnTo>
                <a:lnTo>
                  <a:pt x="102701" y="66332"/>
                </a:lnTo>
                <a:lnTo>
                  <a:pt x="80975" y="0"/>
                </a:lnTo>
                <a:close/>
              </a:path>
              <a:path w="251040" h="235102">
                <a:moveTo>
                  <a:pt x="251040" y="70561"/>
                </a:moveTo>
                <a:lnTo>
                  <a:pt x="194132" y="70561"/>
                </a:lnTo>
                <a:lnTo>
                  <a:pt x="194132" y="235102"/>
                </a:lnTo>
                <a:lnTo>
                  <a:pt x="251040" y="235102"/>
                </a:lnTo>
                <a:lnTo>
                  <a:pt x="251040" y="70561"/>
                </a:lnTo>
                <a:close/>
              </a:path>
              <a:path w="251040" h="235102">
                <a:moveTo>
                  <a:pt x="102701" y="66332"/>
                </a:moveTo>
                <a:lnTo>
                  <a:pt x="47815" y="66332"/>
                </a:lnTo>
                <a:lnTo>
                  <a:pt x="97561" y="219494"/>
                </a:lnTo>
                <a:lnTo>
                  <a:pt x="143090" y="219494"/>
                </a:lnTo>
                <a:lnTo>
                  <a:pt x="166639" y="149898"/>
                </a:lnTo>
                <a:lnTo>
                  <a:pt x="130073" y="149898"/>
                </a:lnTo>
                <a:lnTo>
                  <a:pt x="102701" y="66332"/>
                </a:lnTo>
                <a:close/>
              </a:path>
              <a:path w="251040" h="235102">
                <a:moveTo>
                  <a:pt x="251040" y="0"/>
                </a:moveTo>
                <a:lnTo>
                  <a:pt x="180797" y="0"/>
                </a:lnTo>
                <a:lnTo>
                  <a:pt x="130721" y="149898"/>
                </a:lnTo>
                <a:lnTo>
                  <a:pt x="166639" y="149898"/>
                </a:lnTo>
                <a:lnTo>
                  <a:pt x="193484" y="70561"/>
                </a:lnTo>
                <a:lnTo>
                  <a:pt x="251040" y="70561"/>
                </a:lnTo>
                <a:lnTo>
                  <a:pt x="251040" y="0"/>
                </a:lnTo>
                <a:close/>
              </a:path>
            </a:pathLst>
          </a:custGeom>
          <a:solidFill>
            <a:srgbClr val="222A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24687" y="331510"/>
            <a:ext cx="214875" cy="246286"/>
          </a:xfrm>
          <a:custGeom>
            <a:avLst/>
            <a:gdLst/>
            <a:ahLst/>
            <a:cxnLst/>
            <a:rect l="l" t="t" r="r" b="b"/>
            <a:pathLst>
              <a:path w="214875" h="246286">
                <a:moveTo>
                  <a:pt x="116908" y="0"/>
                </a:moveTo>
                <a:lnTo>
                  <a:pt x="74983" y="8216"/>
                </a:lnTo>
                <a:lnTo>
                  <a:pt x="41070" y="27791"/>
                </a:lnTo>
                <a:lnTo>
                  <a:pt x="16509" y="58662"/>
                </a:lnTo>
                <a:lnTo>
                  <a:pt x="2642" y="100764"/>
                </a:lnTo>
                <a:lnTo>
                  <a:pt x="0" y="135042"/>
                </a:lnTo>
                <a:lnTo>
                  <a:pt x="1750" y="149748"/>
                </a:lnTo>
                <a:lnTo>
                  <a:pt x="15109" y="188098"/>
                </a:lnTo>
                <a:lnTo>
                  <a:pt x="40155" y="217299"/>
                </a:lnTo>
                <a:lnTo>
                  <a:pt x="76274" y="236715"/>
                </a:lnTo>
                <a:lnTo>
                  <a:pt x="122854" y="245712"/>
                </a:lnTo>
                <a:lnTo>
                  <a:pt x="140599" y="246286"/>
                </a:lnTo>
                <a:lnTo>
                  <a:pt x="153889" y="245555"/>
                </a:lnTo>
                <a:lnTo>
                  <a:pt x="203294" y="237319"/>
                </a:lnTo>
                <a:lnTo>
                  <a:pt x="214875" y="233847"/>
                </a:lnTo>
                <a:lnTo>
                  <a:pt x="214275" y="207240"/>
                </a:lnTo>
                <a:lnTo>
                  <a:pt x="139395" y="207240"/>
                </a:lnTo>
                <a:lnTo>
                  <a:pt x="124167" y="205085"/>
                </a:lnTo>
                <a:lnTo>
                  <a:pt x="89024" y="186326"/>
                </a:lnTo>
                <a:lnTo>
                  <a:pt x="69941" y="150672"/>
                </a:lnTo>
                <a:lnTo>
                  <a:pt x="66293" y="118498"/>
                </a:lnTo>
                <a:lnTo>
                  <a:pt x="67282" y="104936"/>
                </a:lnTo>
                <a:lnTo>
                  <a:pt x="80324" y="68338"/>
                </a:lnTo>
                <a:lnTo>
                  <a:pt x="113127" y="44160"/>
                </a:lnTo>
                <a:lnTo>
                  <a:pt x="148922" y="38932"/>
                </a:lnTo>
                <a:lnTo>
                  <a:pt x="209617" y="38932"/>
                </a:lnTo>
                <a:lnTo>
                  <a:pt x="206458" y="6587"/>
                </a:lnTo>
                <a:lnTo>
                  <a:pt x="160844" y="956"/>
                </a:lnTo>
                <a:lnTo>
                  <a:pt x="132862" y="28"/>
                </a:lnTo>
                <a:lnTo>
                  <a:pt x="116908" y="0"/>
                </a:lnTo>
                <a:close/>
              </a:path>
              <a:path w="214875" h="246286">
                <a:moveTo>
                  <a:pt x="213910" y="191047"/>
                </a:moveTo>
                <a:lnTo>
                  <a:pt x="167590" y="205277"/>
                </a:lnTo>
                <a:lnTo>
                  <a:pt x="139395" y="207240"/>
                </a:lnTo>
                <a:lnTo>
                  <a:pt x="214275" y="207240"/>
                </a:lnTo>
                <a:lnTo>
                  <a:pt x="213910" y="191047"/>
                </a:lnTo>
                <a:close/>
              </a:path>
              <a:path w="214875" h="246286">
                <a:moveTo>
                  <a:pt x="209617" y="38932"/>
                </a:moveTo>
                <a:lnTo>
                  <a:pt x="148922" y="38932"/>
                </a:lnTo>
                <a:lnTo>
                  <a:pt x="161636" y="40045"/>
                </a:lnTo>
                <a:lnTo>
                  <a:pt x="174207" y="42069"/>
                </a:lnTo>
                <a:lnTo>
                  <a:pt x="186626" y="44914"/>
                </a:lnTo>
                <a:lnTo>
                  <a:pt x="198881" y="48494"/>
                </a:lnTo>
                <a:lnTo>
                  <a:pt x="210963" y="52720"/>
                </a:lnTo>
                <a:lnTo>
                  <a:pt x="209617" y="38932"/>
                </a:lnTo>
                <a:close/>
              </a:path>
            </a:pathLst>
          </a:custGeom>
          <a:solidFill>
            <a:srgbClr val="222A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36062" y="331454"/>
            <a:ext cx="229552" cy="246511"/>
          </a:xfrm>
          <a:custGeom>
            <a:avLst/>
            <a:gdLst/>
            <a:ahLst/>
            <a:cxnLst/>
            <a:rect l="l" t="t" r="r" b="b"/>
            <a:pathLst>
              <a:path w="229552" h="246511">
                <a:moveTo>
                  <a:pt x="153008" y="0"/>
                </a:moveTo>
                <a:lnTo>
                  <a:pt x="107135" y="8952"/>
                </a:lnTo>
                <a:lnTo>
                  <a:pt x="69046" y="29095"/>
                </a:lnTo>
                <a:lnTo>
                  <a:pt x="39014" y="57817"/>
                </a:lnTo>
                <a:lnTo>
                  <a:pt x="17314" y="92506"/>
                </a:lnTo>
                <a:lnTo>
                  <a:pt x="4218" y="130552"/>
                </a:lnTo>
                <a:lnTo>
                  <a:pt x="0" y="169343"/>
                </a:lnTo>
                <a:lnTo>
                  <a:pt x="2295" y="182668"/>
                </a:lnTo>
                <a:lnTo>
                  <a:pt x="28921" y="225177"/>
                </a:lnTo>
                <a:lnTo>
                  <a:pt x="68318" y="242919"/>
                </a:lnTo>
                <a:lnTo>
                  <a:pt x="104428" y="246511"/>
                </a:lnTo>
                <a:lnTo>
                  <a:pt x="117821" y="246059"/>
                </a:lnTo>
                <a:lnTo>
                  <a:pt x="155981" y="242398"/>
                </a:lnTo>
                <a:lnTo>
                  <a:pt x="197898" y="207029"/>
                </a:lnTo>
                <a:lnTo>
                  <a:pt x="127471" y="207029"/>
                </a:lnTo>
                <a:lnTo>
                  <a:pt x="109374" y="206235"/>
                </a:lnTo>
                <a:lnTo>
                  <a:pt x="71465" y="172944"/>
                </a:lnTo>
                <a:lnTo>
                  <a:pt x="66391" y="140237"/>
                </a:lnTo>
                <a:lnTo>
                  <a:pt x="68204" y="126998"/>
                </a:lnTo>
                <a:lnTo>
                  <a:pt x="82506" y="88448"/>
                </a:lnTo>
                <a:lnTo>
                  <a:pt x="109678" y="57168"/>
                </a:lnTo>
                <a:lnTo>
                  <a:pt x="149175" y="40259"/>
                </a:lnTo>
                <a:lnTo>
                  <a:pt x="164985" y="39042"/>
                </a:lnTo>
                <a:lnTo>
                  <a:pt x="227625" y="39042"/>
                </a:lnTo>
                <a:lnTo>
                  <a:pt x="229552" y="8059"/>
                </a:lnTo>
                <a:lnTo>
                  <a:pt x="181820" y="827"/>
                </a:lnTo>
                <a:lnTo>
                  <a:pt x="167975" y="160"/>
                </a:lnTo>
                <a:lnTo>
                  <a:pt x="153008" y="0"/>
                </a:lnTo>
                <a:close/>
              </a:path>
              <a:path w="229552" h="246511">
                <a:moveTo>
                  <a:pt x="212985" y="131147"/>
                </a:moveTo>
                <a:lnTo>
                  <a:pt x="154463" y="131147"/>
                </a:lnTo>
                <a:lnTo>
                  <a:pt x="136873" y="206743"/>
                </a:lnTo>
                <a:lnTo>
                  <a:pt x="127471" y="207029"/>
                </a:lnTo>
                <a:lnTo>
                  <a:pt x="197898" y="207029"/>
                </a:lnTo>
                <a:lnTo>
                  <a:pt x="212985" y="131147"/>
                </a:lnTo>
                <a:close/>
              </a:path>
              <a:path w="229552" h="246511">
                <a:moveTo>
                  <a:pt x="227625" y="39042"/>
                </a:moveTo>
                <a:lnTo>
                  <a:pt x="164985" y="39042"/>
                </a:lnTo>
                <a:lnTo>
                  <a:pt x="177671" y="40362"/>
                </a:lnTo>
                <a:lnTo>
                  <a:pt x="190223" y="42710"/>
                </a:lnTo>
                <a:lnTo>
                  <a:pt x="202600" y="45966"/>
                </a:lnTo>
                <a:lnTo>
                  <a:pt x="214756" y="50013"/>
                </a:lnTo>
                <a:lnTo>
                  <a:pt x="226650" y="54731"/>
                </a:lnTo>
                <a:lnTo>
                  <a:pt x="227625" y="39042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867852" y="393295"/>
            <a:ext cx="179989" cy="178885"/>
          </a:xfrm>
          <a:custGeom>
            <a:avLst/>
            <a:gdLst/>
            <a:ahLst/>
            <a:cxnLst/>
            <a:rect l="l" t="t" r="r" b="b"/>
            <a:pathLst>
              <a:path w="179989" h="178885">
                <a:moveTo>
                  <a:pt x="97231" y="2647"/>
                </a:moveTo>
                <a:lnTo>
                  <a:pt x="35115" y="2647"/>
                </a:lnTo>
                <a:lnTo>
                  <a:pt x="0" y="178885"/>
                </a:lnTo>
                <a:lnTo>
                  <a:pt x="62763" y="178885"/>
                </a:lnTo>
                <a:lnTo>
                  <a:pt x="78761" y="115606"/>
                </a:lnTo>
                <a:lnTo>
                  <a:pt x="85339" y="104767"/>
                </a:lnTo>
                <a:lnTo>
                  <a:pt x="93096" y="92924"/>
                </a:lnTo>
                <a:lnTo>
                  <a:pt x="101902" y="81049"/>
                </a:lnTo>
                <a:lnTo>
                  <a:pt x="105409" y="77107"/>
                </a:lnTo>
                <a:lnTo>
                  <a:pt x="78689" y="77107"/>
                </a:lnTo>
                <a:lnTo>
                  <a:pt x="97231" y="2647"/>
                </a:lnTo>
                <a:close/>
              </a:path>
              <a:path w="179989" h="178885">
                <a:moveTo>
                  <a:pt x="171913" y="0"/>
                </a:moveTo>
                <a:lnTo>
                  <a:pt x="130774" y="12115"/>
                </a:lnTo>
                <a:lnTo>
                  <a:pt x="101835" y="43287"/>
                </a:lnTo>
                <a:lnTo>
                  <a:pt x="82600" y="77107"/>
                </a:lnTo>
                <a:lnTo>
                  <a:pt x="105409" y="77107"/>
                </a:lnTo>
                <a:lnTo>
                  <a:pt x="111628" y="70118"/>
                </a:lnTo>
                <a:lnTo>
                  <a:pt x="122144" y="61104"/>
                </a:lnTo>
                <a:lnTo>
                  <a:pt x="133323" y="54981"/>
                </a:lnTo>
                <a:lnTo>
                  <a:pt x="145034" y="52723"/>
                </a:lnTo>
                <a:lnTo>
                  <a:pt x="160323" y="52723"/>
                </a:lnTo>
                <a:lnTo>
                  <a:pt x="179989" y="1901"/>
                </a:lnTo>
                <a:lnTo>
                  <a:pt x="171913" y="0"/>
                </a:lnTo>
                <a:close/>
              </a:path>
              <a:path w="179989" h="178885">
                <a:moveTo>
                  <a:pt x="160323" y="52723"/>
                </a:moveTo>
                <a:lnTo>
                  <a:pt x="149898" y="52723"/>
                </a:lnTo>
                <a:lnTo>
                  <a:pt x="154457" y="54667"/>
                </a:lnTo>
                <a:lnTo>
                  <a:pt x="158686" y="56953"/>
                </a:lnTo>
                <a:lnTo>
                  <a:pt x="160323" y="52723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35371" y="393053"/>
            <a:ext cx="199200" cy="182871"/>
          </a:xfrm>
          <a:custGeom>
            <a:avLst/>
            <a:gdLst/>
            <a:ahLst/>
            <a:cxnLst/>
            <a:rect l="l" t="t" r="r" b="b"/>
            <a:pathLst>
              <a:path w="199200" h="182871">
                <a:moveTo>
                  <a:pt x="109286" y="0"/>
                </a:moveTo>
                <a:lnTo>
                  <a:pt x="65455" y="14655"/>
                </a:lnTo>
                <a:lnTo>
                  <a:pt x="32459" y="42215"/>
                </a:lnTo>
                <a:lnTo>
                  <a:pt x="10725" y="76889"/>
                </a:lnTo>
                <a:lnTo>
                  <a:pt x="0" y="124178"/>
                </a:lnTo>
                <a:lnTo>
                  <a:pt x="1293" y="136628"/>
                </a:lnTo>
                <a:lnTo>
                  <a:pt x="23554" y="168377"/>
                </a:lnTo>
                <a:lnTo>
                  <a:pt x="64502" y="182042"/>
                </a:lnTo>
                <a:lnTo>
                  <a:pt x="80286" y="182871"/>
                </a:lnTo>
                <a:lnTo>
                  <a:pt x="95108" y="181140"/>
                </a:lnTo>
                <a:lnTo>
                  <a:pt x="134902" y="165831"/>
                </a:lnTo>
                <a:lnTo>
                  <a:pt x="159490" y="145958"/>
                </a:lnTo>
                <a:lnTo>
                  <a:pt x="87147" y="145958"/>
                </a:lnTo>
                <a:lnTo>
                  <a:pt x="78748" y="144456"/>
                </a:lnTo>
                <a:lnTo>
                  <a:pt x="69387" y="136603"/>
                </a:lnTo>
                <a:lnTo>
                  <a:pt x="64368" y="123552"/>
                </a:lnTo>
                <a:lnTo>
                  <a:pt x="62978" y="107032"/>
                </a:lnTo>
                <a:lnTo>
                  <a:pt x="64656" y="94068"/>
                </a:lnTo>
                <a:lnTo>
                  <a:pt x="81082" y="55097"/>
                </a:lnTo>
                <a:lnTo>
                  <a:pt x="118296" y="36716"/>
                </a:lnTo>
                <a:lnTo>
                  <a:pt x="195406" y="36716"/>
                </a:lnTo>
                <a:lnTo>
                  <a:pt x="190198" y="27329"/>
                </a:lnTo>
                <a:lnTo>
                  <a:pt x="158130" y="6113"/>
                </a:lnTo>
                <a:lnTo>
                  <a:pt x="127049" y="427"/>
                </a:lnTo>
                <a:lnTo>
                  <a:pt x="109286" y="0"/>
                </a:lnTo>
                <a:close/>
              </a:path>
              <a:path w="199200" h="182871">
                <a:moveTo>
                  <a:pt x="195406" y="36716"/>
                </a:moveTo>
                <a:lnTo>
                  <a:pt x="118296" y="36716"/>
                </a:lnTo>
                <a:lnTo>
                  <a:pt x="129228" y="43706"/>
                </a:lnTo>
                <a:lnTo>
                  <a:pt x="135111" y="56177"/>
                </a:lnTo>
                <a:lnTo>
                  <a:pt x="136844" y="71464"/>
                </a:lnTo>
                <a:lnTo>
                  <a:pt x="135592" y="84515"/>
                </a:lnTo>
                <a:lnTo>
                  <a:pt x="132572" y="98628"/>
                </a:lnTo>
                <a:lnTo>
                  <a:pt x="111813" y="136148"/>
                </a:lnTo>
                <a:lnTo>
                  <a:pt x="87147" y="145958"/>
                </a:lnTo>
                <a:lnTo>
                  <a:pt x="159490" y="145958"/>
                </a:lnTo>
                <a:lnTo>
                  <a:pt x="188200" y="103099"/>
                </a:lnTo>
                <a:lnTo>
                  <a:pt x="198553" y="63724"/>
                </a:lnTo>
                <a:lnTo>
                  <a:pt x="199200" y="50405"/>
                </a:lnTo>
                <a:lnTo>
                  <a:pt x="196089" y="37947"/>
                </a:lnTo>
                <a:lnTo>
                  <a:pt x="195406" y="36716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244588" y="392526"/>
            <a:ext cx="172108" cy="183476"/>
          </a:xfrm>
          <a:custGeom>
            <a:avLst/>
            <a:gdLst/>
            <a:ahLst/>
            <a:cxnLst/>
            <a:rect l="l" t="t" r="r" b="b"/>
            <a:pathLst>
              <a:path w="172108" h="183476">
                <a:moveTo>
                  <a:pt x="113070" y="0"/>
                </a:moveTo>
                <a:lnTo>
                  <a:pt x="70194" y="12213"/>
                </a:lnTo>
                <a:lnTo>
                  <a:pt x="37111" y="37599"/>
                </a:lnTo>
                <a:lnTo>
                  <a:pt x="14246" y="71798"/>
                </a:lnTo>
                <a:lnTo>
                  <a:pt x="2025" y="110454"/>
                </a:lnTo>
                <a:lnTo>
                  <a:pt x="0" y="136549"/>
                </a:lnTo>
                <a:lnTo>
                  <a:pt x="4515" y="149414"/>
                </a:lnTo>
                <a:lnTo>
                  <a:pt x="34130" y="175299"/>
                </a:lnTo>
                <a:lnTo>
                  <a:pt x="78406" y="183476"/>
                </a:lnTo>
                <a:lnTo>
                  <a:pt x="90920" y="182660"/>
                </a:lnTo>
                <a:lnTo>
                  <a:pt x="140490" y="172291"/>
                </a:lnTo>
                <a:lnTo>
                  <a:pt x="168223" y="145988"/>
                </a:lnTo>
                <a:lnTo>
                  <a:pt x="86200" y="145988"/>
                </a:lnTo>
                <a:lnTo>
                  <a:pt x="74085" y="141904"/>
                </a:lnTo>
                <a:lnTo>
                  <a:pt x="66660" y="133341"/>
                </a:lnTo>
                <a:lnTo>
                  <a:pt x="66082" y="119854"/>
                </a:lnTo>
                <a:lnTo>
                  <a:pt x="78548" y="118882"/>
                </a:lnTo>
                <a:lnTo>
                  <a:pt x="91514" y="116428"/>
                </a:lnTo>
                <a:lnTo>
                  <a:pt x="129806" y="100339"/>
                </a:lnTo>
                <a:lnTo>
                  <a:pt x="153288" y="79825"/>
                </a:lnTo>
                <a:lnTo>
                  <a:pt x="83256" y="79825"/>
                </a:lnTo>
                <a:lnTo>
                  <a:pt x="67630" y="77035"/>
                </a:lnTo>
                <a:lnTo>
                  <a:pt x="72699" y="63922"/>
                </a:lnTo>
                <a:lnTo>
                  <a:pt x="80341" y="51473"/>
                </a:lnTo>
                <a:lnTo>
                  <a:pt x="90362" y="42178"/>
                </a:lnTo>
                <a:lnTo>
                  <a:pt x="102567" y="38526"/>
                </a:lnTo>
                <a:lnTo>
                  <a:pt x="170588" y="38526"/>
                </a:lnTo>
                <a:lnTo>
                  <a:pt x="171261" y="30478"/>
                </a:lnTo>
                <a:lnTo>
                  <a:pt x="166227" y="19046"/>
                </a:lnTo>
                <a:lnTo>
                  <a:pt x="157281" y="10376"/>
                </a:lnTo>
                <a:lnTo>
                  <a:pt x="145033" y="4375"/>
                </a:lnTo>
                <a:lnTo>
                  <a:pt x="130092" y="947"/>
                </a:lnTo>
                <a:lnTo>
                  <a:pt x="113070" y="0"/>
                </a:lnTo>
                <a:close/>
              </a:path>
              <a:path w="172108" h="183476">
                <a:moveTo>
                  <a:pt x="172108" y="121852"/>
                </a:moveTo>
                <a:lnTo>
                  <a:pt x="125908" y="140215"/>
                </a:lnTo>
                <a:lnTo>
                  <a:pt x="86200" y="145988"/>
                </a:lnTo>
                <a:lnTo>
                  <a:pt x="168223" y="145988"/>
                </a:lnTo>
                <a:lnTo>
                  <a:pt x="172108" y="121852"/>
                </a:lnTo>
                <a:close/>
              </a:path>
              <a:path w="172108" h="183476">
                <a:moveTo>
                  <a:pt x="170588" y="38526"/>
                </a:moveTo>
                <a:lnTo>
                  <a:pt x="110695" y="38526"/>
                </a:lnTo>
                <a:lnTo>
                  <a:pt x="115572" y="43403"/>
                </a:lnTo>
                <a:lnTo>
                  <a:pt x="115572" y="51980"/>
                </a:lnTo>
                <a:lnTo>
                  <a:pt x="113221" y="64217"/>
                </a:lnTo>
                <a:lnTo>
                  <a:pt x="106651" y="73129"/>
                </a:lnTo>
                <a:lnTo>
                  <a:pt x="96463" y="78427"/>
                </a:lnTo>
                <a:lnTo>
                  <a:pt x="83256" y="79825"/>
                </a:lnTo>
                <a:lnTo>
                  <a:pt x="153288" y="79825"/>
                </a:lnTo>
                <a:lnTo>
                  <a:pt x="159629" y="71532"/>
                </a:lnTo>
                <a:lnTo>
                  <a:pt x="166008" y="59185"/>
                </a:lnTo>
                <a:lnTo>
                  <a:pt x="170005" y="45494"/>
                </a:lnTo>
                <a:lnTo>
                  <a:pt x="170588" y="38526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422896" y="393584"/>
            <a:ext cx="217720" cy="241353"/>
          </a:xfrm>
          <a:custGeom>
            <a:avLst/>
            <a:gdLst/>
            <a:ahLst/>
            <a:cxnLst/>
            <a:rect l="l" t="t" r="r" b="b"/>
            <a:pathLst>
              <a:path w="217720" h="241353">
                <a:moveTo>
                  <a:pt x="110223" y="2352"/>
                </a:moveTo>
                <a:lnTo>
                  <a:pt x="47790" y="2352"/>
                </a:lnTo>
                <a:lnTo>
                  <a:pt x="0" y="241353"/>
                </a:lnTo>
                <a:lnTo>
                  <a:pt x="62750" y="241353"/>
                </a:lnTo>
                <a:lnTo>
                  <a:pt x="81411" y="179691"/>
                </a:lnTo>
                <a:lnTo>
                  <a:pt x="115897" y="179691"/>
                </a:lnTo>
                <a:lnTo>
                  <a:pt x="155818" y="160650"/>
                </a:lnTo>
                <a:lnTo>
                  <a:pt x="171334" y="146408"/>
                </a:lnTo>
                <a:lnTo>
                  <a:pt x="95910" y="146408"/>
                </a:lnTo>
                <a:lnTo>
                  <a:pt x="88760" y="143804"/>
                </a:lnTo>
                <a:lnTo>
                  <a:pt x="104558" y="95643"/>
                </a:lnTo>
                <a:lnTo>
                  <a:pt x="118214" y="76812"/>
                </a:lnTo>
                <a:lnTo>
                  <a:pt x="91681" y="76812"/>
                </a:lnTo>
                <a:lnTo>
                  <a:pt x="110223" y="2352"/>
                </a:lnTo>
                <a:close/>
              </a:path>
              <a:path w="217720" h="241353">
                <a:moveTo>
                  <a:pt x="115897" y="179691"/>
                </a:moveTo>
                <a:lnTo>
                  <a:pt x="81411" y="179691"/>
                </a:lnTo>
                <a:lnTo>
                  <a:pt x="92770" y="180912"/>
                </a:lnTo>
                <a:lnTo>
                  <a:pt x="108614" y="181097"/>
                </a:lnTo>
                <a:lnTo>
                  <a:pt x="115897" y="179691"/>
                </a:lnTo>
                <a:close/>
              </a:path>
              <a:path w="217720" h="241353">
                <a:moveTo>
                  <a:pt x="217046" y="51120"/>
                </a:moveTo>
                <a:lnTo>
                  <a:pt x="153797" y="51120"/>
                </a:lnTo>
                <a:lnTo>
                  <a:pt x="155422" y="56657"/>
                </a:lnTo>
                <a:lnTo>
                  <a:pt x="154870" y="68486"/>
                </a:lnTo>
                <a:lnTo>
                  <a:pt x="143790" y="109102"/>
                </a:lnTo>
                <a:lnTo>
                  <a:pt x="116344" y="143335"/>
                </a:lnTo>
                <a:lnTo>
                  <a:pt x="103073" y="146408"/>
                </a:lnTo>
                <a:lnTo>
                  <a:pt x="171334" y="146408"/>
                </a:lnTo>
                <a:lnTo>
                  <a:pt x="200445" y="105224"/>
                </a:lnTo>
                <a:lnTo>
                  <a:pt x="214873" y="64830"/>
                </a:lnTo>
                <a:lnTo>
                  <a:pt x="217038" y="51275"/>
                </a:lnTo>
                <a:lnTo>
                  <a:pt x="217046" y="51120"/>
                </a:lnTo>
                <a:close/>
              </a:path>
              <a:path w="217720" h="241353">
                <a:moveTo>
                  <a:pt x="166530" y="0"/>
                </a:moveTo>
                <a:lnTo>
                  <a:pt x="133286" y="20984"/>
                </a:lnTo>
                <a:lnTo>
                  <a:pt x="107146" y="54721"/>
                </a:lnTo>
                <a:lnTo>
                  <a:pt x="95592" y="76812"/>
                </a:lnTo>
                <a:lnTo>
                  <a:pt x="118214" y="76812"/>
                </a:lnTo>
                <a:lnTo>
                  <a:pt x="122891" y="70754"/>
                </a:lnTo>
                <a:lnTo>
                  <a:pt x="132067" y="60647"/>
                </a:lnTo>
                <a:lnTo>
                  <a:pt x="140668" y="53702"/>
                </a:lnTo>
                <a:lnTo>
                  <a:pt x="148259" y="51120"/>
                </a:lnTo>
                <a:lnTo>
                  <a:pt x="217046" y="51120"/>
                </a:lnTo>
                <a:lnTo>
                  <a:pt x="217720" y="37979"/>
                </a:lnTo>
                <a:lnTo>
                  <a:pt x="214514" y="25910"/>
                </a:lnTo>
                <a:lnTo>
                  <a:pt x="208030" y="15225"/>
                </a:lnTo>
                <a:lnTo>
                  <a:pt x="198030" y="6777"/>
                </a:lnTo>
                <a:lnTo>
                  <a:pt x="184276" y="1418"/>
                </a:lnTo>
                <a:lnTo>
                  <a:pt x="166530" y="0"/>
                </a:lnTo>
                <a:close/>
              </a:path>
            </a:pathLst>
          </a:custGeom>
          <a:solidFill>
            <a:srgbClr val="7486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3710" y="1003300"/>
            <a:ext cx="8025978" cy="7438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20774" y="1402078"/>
            <a:ext cx="8051850" cy="39953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79731" y="7099882"/>
            <a:ext cx="255456" cy="2317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635">
              <a:lnSpc>
                <a:spcPct val="100000"/>
              </a:lnSpc>
            </a:pPr>
            <a:fld id="{81D60167-4931-47E6-BA6A-407CBD079E47}" type="slidenum">
              <a:rPr sz="1450" b="1" dirty="0" smtClean="0">
                <a:solidFill>
                  <a:srgbClr val="003366"/>
                </a:solidFill>
                <a:latin typeface="Arial"/>
                <a:cs typeface="Arial"/>
              </a:rPr>
              <a:pPr marL="127635">
                <a:lnSpc>
                  <a:spcPct val="100000"/>
                </a:lnSpc>
              </a:pPr>
              <a:t>‹nr.›</a:t>
            </a:fld>
            <a:endParaRPr sz="145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051300" y="6564176"/>
            <a:ext cx="2533374" cy="4906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2016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5900" y="4973955"/>
            <a:ext cx="5089525" cy="5568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222A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IFR </a:t>
            </a:r>
            <a:r>
              <a:rPr lang="en-US" sz="2400" b="1" dirty="0" err="1" smtClean="0">
                <a:solidFill>
                  <a:srgbClr val="222A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bijeenkomst</a:t>
            </a:r>
            <a:endParaRPr lang="en-US" sz="2400" b="1" dirty="0" smtClean="0">
              <a:solidFill>
                <a:srgbClr val="222A7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algn="ctr">
              <a:lnSpc>
                <a:spcPct val="100000"/>
              </a:lnSpc>
            </a:pPr>
            <a:endParaRPr lang="en-US" sz="2000" b="1" i="1" dirty="0" smtClean="0">
              <a:solidFill>
                <a:srgbClr val="222A7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algn="ctr">
              <a:lnSpc>
                <a:spcPct val="100000"/>
              </a:lnSpc>
            </a:pPr>
            <a:endParaRPr lang="en-US" sz="2000" b="1" i="1" dirty="0">
              <a:solidFill>
                <a:srgbClr val="222A7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14" descr="MCGroep kleur op w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4100" y="1035050"/>
            <a:ext cx="3240146" cy="91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3"/>
          <p:cNvSpPr txBox="1">
            <a:spLocks noGrp="1"/>
          </p:cNvSpPr>
          <p:nvPr/>
        </p:nvSpPr>
        <p:spPr bwMode="auto">
          <a:xfrm>
            <a:off x="9994900" y="7131050"/>
            <a:ext cx="390525" cy="336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15B8D0D-7FB8-4EAD-B19A-5F9FE25B0F15}" type="slidenum">
              <a:rPr lang="en-GB" sz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>
                <a:defRPr/>
              </a:pPr>
              <a:t>2</a:t>
            </a:fld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bject 5"/>
          <p:cNvSpPr txBox="1">
            <a:spLocks noGrp="1"/>
          </p:cNvSpPr>
          <p:nvPr>
            <p:ph type="title" idx="4294967295"/>
          </p:nvPr>
        </p:nvSpPr>
        <p:spPr>
          <a:xfrm>
            <a:off x="444922" y="196850"/>
            <a:ext cx="9298178" cy="743876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19685">
              <a:lnSpc>
                <a:spcPct val="100000"/>
              </a:lnSpc>
            </a:pPr>
            <a:r>
              <a:rPr lang="en-US" sz="2700" b="1" spc="-15" dirty="0" err="1" smtClean="0">
                <a:solidFill>
                  <a:srgbClr val="312782"/>
                </a:solidFill>
                <a:latin typeface="Arial"/>
                <a:cs typeface="Arial"/>
              </a:rPr>
              <a:t>Onze</a:t>
            </a:r>
            <a:r>
              <a:rPr lang="en-US" sz="2700" b="1" spc="-15" dirty="0" smtClean="0">
                <a:solidFill>
                  <a:srgbClr val="312782"/>
                </a:solidFill>
                <a:latin typeface="Arial"/>
                <a:cs typeface="Arial"/>
              </a:rPr>
              <a:t> focus en </a:t>
            </a:r>
            <a:r>
              <a:rPr lang="en-US" sz="2700" b="1" spc="-15" dirty="0" err="1" smtClean="0">
                <a:solidFill>
                  <a:srgbClr val="312782"/>
                </a:solidFill>
                <a:latin typeface="Arial"/>
                <a:cs typeface="Arial"/>
              </a:rPr>
              <a:t>visie</a:t>
            </a:r>
            <a:endParaRPr lang="en-US" sz="2700" dirty="0">
              <a:latin typeface="Arial"/>
              <a:cs typeface="Arial"/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774700" y="3935430"/>
            <a:ext cx="9236907" cy="1595420"/>
            <a:chOff x="340660" y="4505884"/>
            <a:chExt cx="9236907" cy="1595420"/>
          </a:xfrm>
        </p:grpSpPr>
        <p:pic>
          <p:nvPicPr>
            <p:cNvPr id="7" name="Picture 9"/>
            <p:cNvPicPr>
              <a:picLocks noChangeAspect="1"/>
            </p:cNvPicPr>
            <p:nvPr/>
          </p:nvPicPr>
          <p:blipFill rotWithShape="1">
            <a:blip r:embed="rId2" cstate="print"/>
            <a:srcRect l="7605" t="21384" r="66768" b="50057"/>
            <a:stretch/>
          </p:blipFill>
          <p:spPr bwMode="auto">
            <a:xfrm>
              <a:off x="340660" y="4505884"/>
              <a:ext cx="2004357" cy="1490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 rotWithShape="1">
            <a:blip r:embed="rId2" cstate="print"/>
            <a:srcRect l="27674" t="58962" r="44870" b="23514"/>
            <a:stretch/>
          </p:blipFill>
          <p:spPr bwMode="auto">
            <a:xfrm>
              <a:off x="5103772" y="4705200"/>
              <a:ext cx="2147455" cy="914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 rotWithShape="1">
            <a:blip r:embed="rId2" cstate="print"/>
            <a:srcRect l="41114" t="23400" r="29819" b="48041"/>
            <a:stretch/>
          </p:blipFill>
          <p:spPr bwMode="auto">
            <a:xfrm>
              <a:off x="2603024" y="4611070"/>
              <a:ext cx="2273386" cy="1490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 cstate="print"/>
            <a:srcRect l="62393" t="60430" r="11130" b="21498"/>
            <a:stretch/>
          </p:blipFill>
          <p:spPr bwMode="auto">
            <a:xfrm>
              <a:off x="7506720" y="5135504"/>
              <a:ext cx="2070847" cy="943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kstvak 12"/>
            <p:cNvSpPr txBox="1"/>
            <p:nvPr/>
          </p:nvSpPr>
          <p:spPr>
            <a:xfrm>
              <a:off x="2271842" y="510861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nl-NL" sz="24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4803470" y="5108610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=</a:t>
              </a:r>
              <a:endParaRPr lang="nl-NL" sz="24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7085442" y="513550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&amp;</a:t>
              </a:r>
              <a:endParaRPr lang="nl-NL" sz="24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object 3"/>
          <p:cNvSpPr txBox="1">
            <a:spLocks/>
          </p:cNvSpPr>
          <p:nvPr/>
        </p:nvSpPr>
        <p:spPr>
          <a:xfrm>
            <a:off x="416499" y="1475809"/>
            <a:ext cx="9968926" cy="32168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6862" marR="12700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Zorgverleners zouden meer focus moeten aanbrengen in zorgpakket dat zij bieden; op deze manier volumes verhogen, kwaliteit verhogen en kosten verlagen</a:t>
            </a:r>
          </a:p>
          <a:p>
            <a:pPr marL="11112" defTabSz="914400">
              <a:lnSpc>
                <a:spcPts val="1000"/>
              </a:lnSpc>
              <a:spcBef>
                <a:spcPts val="600"/>
              </a:spcBef>
            </a:pP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54062" marR="112395" lvl="1" indent="-28575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Minder productaanbod 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minder complexiteit, meer controle</a:t>
            </a: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54062" marR="112395" lvl="1" indent="-28575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Kleinere schaal met kleinere teams 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meer “</a:t>
            </a:r>
            <a:r>
              <a:rPr lang="nl-NL" kern="0" dirty="0" err="1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ownership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pPr marL="754062" marR="112395" lvl="1" indent="-28575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Schaal in bepaalde procedures/</a:t>
            </a:r>
            <a:r>
              <a:rPr lang="nl-NL" kern="0" dirty="0" err="1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zorgaanod</a:t>
            </a:r>
            <a:r>
              <a:rPr lang="nl-NL" kern="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mogelijkheid tot standaardisatie, rationalisatie en specialisatie</a:t>
            </a: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54062" marR="112395" lvl="1" indent="-28575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Standaardisatie en rationalisatie 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lagere (overhead) kosten</a:t>
            </a: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Ziekenhuizen worden ‘</a:t>
            </a:r>
            <a:r>
              <a:rPr lang="nl-NL" kern="0" dirty="0" err="1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kern="0" dirty="0" err="1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Malls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nl-NL" kern="0" dirty="0" err="1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outsoucen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van bepaalde zorgactiviteiten aan gespecialiseerde zorgbedrijven</a:t>
            </a: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Ziekenhuizen worden service providers 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toegankelijkheid en beleving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“geen wachtlijsten, </a:t>
            </a:r>
            <a:r>
              <a:rPr lang="nl-NL" kern="0" dirty="0" err="1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pro-actieve</a:t>
            </a:r>
            <a:r>
              <a:rPr lang="nl-NL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communicatie met patiënten en minimale bureaucratie”</a:t>
            </a: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nl-NL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3"/>
          <p:cNvSpPr txBox="1">
            <a:spLocks noGrp="1"/>
          </p:cNvSpPr>
          <p:nvPr/>
        </p:nvSpPr>
        <p:spPr bwMode="auto">
          <a:xfrm>
            <a:off x="9994900" y="7131050"/>
            <a:ext cx="390525" cy="336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15B8D0D-7FB8-4EAD-B19A-5F9FE25B0F15}" type="slidenum">
              <a:rPr lang="en-GB" sz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>
                <a:defRPr/>
              </a:pPr>
              <a:t>3</a:t>
            </a:fld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bject 5"/>
          <p:cNvSpPr txBox="1">
            <a:spLocks noGrp="1"/>
          </p:cNvSpPr>
          <p:nvPr>
            <p:ph type="title" idx="4294967295"/>
          </p:nvPr>
        </p:nvSpPr>
        <p:spPr>
          <a:xfrm>
            <a:off x="444922" y="196850"/>
            <a:ext cx="9298178" cy="743876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19685">
              <a:lnSpc>
                <a:spcPct val="100000"/>
              </a:lnSpc>
            </a:pPr>
            <a:r>
              <a:rPr lang="en-US" sz="2700" b="1" spc="-15" dirty="0" err="1" smtClean="0">
                <a:solidFill>
                  <a:srgbClr val="312782"/>
                </a:solidFill>
                <a:latin typeface="Arial"/>
                <a:cs typeface="Arial"/>
              </a:rPr>
              <a:t>Wat</a:t>
            </a:r>
            <a:r>
              <a:rPr lang="en-US" sz="2700" b="1" spc="-15" dirty="0" smtClean="0">
                <a:solidFill>
                  <a:srgbClr val="312782"/>
                </a:solidFill>
                <a:latin typeface="Arial"/>
                <a:cs typeface="Arial"/>
              </a:rPr>
              <a:t> is </a:t>
            </a:r>
            <a:r>
              <a:rPr lang="en-US" sz="2700" b="1" spc="-15" dirty="0" err="1" smtClean="0">
                <a:solidFill>
                  <a:srgbClr val="312782"/>
                </a:solidFill>
                <a:latin typeface="Arial"/>
                <a:cs typeface="Arial"/>
              </a:rPr>
              <a:t>een</a:t>
            </a:r>
            <a:r>
              <a:rPr lang="en-US" sz="2700" b="1" spc="-15" dirty="0" smtClean="0">
                <a:solidFill>
                  <a:srgbClr val="312782"/>
                </a:solidFill>
                <a:latin typeface="Arial"/>
                <a:cs typeface="Arial"/>
              </a:rPr>
              <a:t> </a:t>
            </a:r>
            <a:r>
              <a:rPr lang="en-US" sz="2700" b="1" spc="-15" dirty="0" err="1" smtClean="0">
                <a:solidFill>
                  <a:srgbClr val="312782"/>
                </a:solidFill>
                <a:latin typeface="Arial"/>
                <a:cs typeface="Arial"/>
              </a:rPr>
              <a:t>algemeen</a:t>
            </a:r>
            <a:r>
              <a:rPr lang="en-US" sz="2700" b="1" spc="-15" dirty="0" smtClean="0">
                <a:solidFill>
                  <a:srgbClr val="312782"/>
                </a:solidFill>
                <a:latin typeface="Arial"/>
                <a:cs typeface="Arial"/>
              </a:rPr>
              <a:t> </a:t>
            </a:r>
            <a:r>
              <a:rPr lang="en-US" sz="2700" b="1" spc="-15" dirty="0" err="1" smtClean="0">
                <a:solidFill>
                  <a:srgbClr val="312782"/>
                </a:solidFill>
                <a:latin typeface="Arial"/>
                <a:cs typeface="Arial"/>
              </a:rPr>
              <a:t>ziekenhuis</a:t>
            </a:r>
            <a:r>
              <a:rPr lang="en-US" sz="2700" b="1" spc="-15" dirty="0" smtClean="0">
                <a:solidFill>
                  <a:srgbClr val="312782"/>
                </a:solidFill>
                <a:latin typeface="Arial"/>
                <a:cs typeface="Arial"/>
              </a:rPr>
              <a:t>?</a:t>
            </a:r>
            <a:endParaRPr lang="en-US" sz="2700" dirty="0">
              <a:latin typeface="Arial"/>
              <a:cs typeface="Arial"/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436958" y="1416050"/>
            <a:ext cx="9938942" cy="5638800"/>
            <a:chOff x="288784" y="974912"/>
            <a:chExt cx="9217025" cy="522922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47"/>
            <a:stretch>
              <a:fillRect/>
            </a:stretch>
          </p:blipFill>
          <p:spPr bwMode="auto">
            <a:xfrm>
              <a:off x="288784" y="974912"/>
              <a:ext cx="9217025" cy="5229225"/>
            </a:xfrm>
            <a:prstGeom prst="rect">
              <a:avLst/>
            </a:prstGeom>
            <a:solidFill>
              <a:srgbClr val="FEDC86">
                <a:alpha val="2666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348" t="24845" r="14128" b="30433"/>
            <a:stretch/>
          </p:blipFill>
          <p:spPr bwMode="auto">
            <a:xfrm>
              <a:off x="8862435" y="5352215"/>
              <a:ext cx="80160" cy="11316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7204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3"/>
          <p:cNvSpPr txBox="1">
            <a:spLocks noGrp="1"/>
          </p:cNvSpPr>
          <p:nvPr/>
        </p:nvSpPr>
        <p:spPr bwMode="auto">
          <a:xfrm>
            <a:off x="9994900" y="7131050"/>
            <a:ext cx="390525" cy="336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15B8D0D-7FB8-4EAD-B19A-5F9FE25B0F15}" type="slidenum">
              <a:rPr lang="en-GB" sz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>
                <a:defRPr/>
              </a:pPr>
              <a:t>4</a:t>
            </a:fld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bject 5"/>
          <p:cNvSpPr txBox="1">
            <a:spLocks noGrp="1"/>
          </p:cNvSpPr>
          <p:nvPr>
            <p:ph type="title" idx="4294967295"/>
          </p:nvPr>
        </p:nvSpPr>
        <p:spPr>
          <a:xfrm>
            <a:off x="444922" y="196850"/>
            <a:ext cx="9298178" cy="743876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19685">
              <a:lnSpc>
                <a:spcPct val="100000"/>
              </a:lnSpc>
            </a:pPr>
            <a:r>
              <a:rPr lang="en-US" sz="2700" b="1" spc="-15" dirty="0" smtClean="0">
                <a:solidFill>
                  <a:srgbClr val="312782"/>
                </a:solidFill>
                <a:latin typeface="Arial"/>
                <a:cs typeface="Arial"/>
              </a:rPr>
              <a:t>One operator or medical mall?</a:t>
            </a:r>
            <a:endParaRPr lang="en-US" sz="2700" dirty="0">
              <a:latin typeface="Arial"/>
              <a:cs typeface="Arial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 rotWithShape="1">
          <a:blip r:embed="rId2" cstate="print"/>
          <a:srcRect t="4736"/>
          <a:stretch/>
        </p:blipFill>
        <p:spPr bwMode="auto">
          <a:xfrm>
            <a:off x="865187" y="1644650"/>
            <a:ext cx="89630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97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3"/>
          <p:cNvSpPr txBox="1">
            <a:spLocks noGrp="1"/>
          </p:cNvSpPr>
          <p:nvPr/>
        </p:nvSpPr>
        <p:spPr bwMode="auto">
          <a:xfrm>
            <a:off x="9994900" y="7131050"/>
            <a:ext cx="390525" cy="336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15B8D0D-7FB8-4EAD-B19A-5F9FE25B0F15}" type="slidenum">
              <a:rPr lang="en-GB" sz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>
                <a:defRPr/>
              </a:pPr>
              <a:t>5</a:t>
            </a:fld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bject 5"/>
          <p:cNvSpPr txBox="1">
            <a:spLocks noGrp="1"/>
          </p:cNvSpPr>
          <p:nvPr>
            <p:ph type="title" idx="4294967295"/>
          </p:nvPr>
        </p:nvSpPr>
        <p:spPr>
          <a:xfrm>
            <a:off x="317500" y="730250"/>
            <a:ext cx="9298178" cy="743876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19685">
              <a:lnSpc>
                <a:spcPct val="100000"/>
              </a:lnSpc>
            </a:pPr>
            <a:r>
              <a:rPr lang="nl-NL" sz="2700" b="1" spc="-15" dirty="0" smtClean="0">
                <a:solidFill>
                  <a:srgbClr val="312782"/>
                </a:solidFill>
                <a:latin typeface="Arial"/>
                <a:cs typeface="Arial"/>
              </a:rPr>
              <a:t>Uitdagingen</a:t>
            </a:r>
            <a:endParaRPr lang="nl-NL" sz="2700" dirty="0">
              <a:latin typeface="Arial"/>
              <a:cs typeface="Arial"/>
            </a:endParaRPr>
          </a:p>
        </p:txBody>
      </p:sp>
      <p:sp>
        <p:nvSpPr>
          <p:cNvPr id="16" name="object 3"/>
          <p:cNvSpPr txBox="1">
            <a:spLocks/>
          </p:cNvSpPr>
          <p:nvPr/>
        </p:nvSpPr>
        <p:spPr>
          <a:xfrm>
            <a:off x="416499" y="1873250"/>
            <a:ext cx="7368601" cy="2514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0"/>
              </a:spcBef>
            </a:pPr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sz="1600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 concurrentie in omgeving</a:t>
            </a: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sz="1600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name acute as een vraagstuk, zowel in Lelystad als Amsterdam</a:t>
            </a: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sz="1600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Keuzes maken noodzakelijk</a:t>
            </a: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sz="1600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Grote versus kleinere ziekenhuizen</a:t>
            </a: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sz="1600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Volumenormen</a:t>
            </a: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nl-NL" sz="1600" kern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</a:t>
            </a:r>
            <a:r>
              <a:rPr lang="nl-NL" sz="1600" kern="0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zorgverzekeraars</a:t>
            </a:r>
          </a:p>
          <a:p>
            <a:pPr marL="296862" marR="112395" indent="-285750" defTabSz="914400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nl-NL" sz="1600" kern="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151</Words>
  <Application>Microsoft Office PowerPoint</Application>
  <PresentationFormat>Aangepast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 Theme</vt:lpstr>
      <vt:lpstr>PowerPoint-presentatie</vt:lpstr>
      <vt:lpstr>Onze focus en visie</vt:lpstr>
      <vt:lpstr>Wat is een algemeen ziekenhuis?</vt:lpstr>
      <vt:lpstr>One operator or medical mall?</vt:lpstr>
      <vt:lpstr>Uitdagingen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Zijta, Weslie</dc:creator>
  <cp:lastModifiedBy>gerhard bruggink</cp:lastModifiedBy>
  <cp:revision>41</cp:revision>
  <dcterms:created xsi:type="dcterms:W3CDTF">2014-10-06T13:41:49Z</dcterms:created>
  <dcterms:modified xsi:type="dcterms:W3CDTF">2016-10-10T14:31:36Z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2014-10-06T00:00:00Z</vt:filetime>
  </property>
  <property fmtid="{D5CDD505-2E9C-101B-9397-08002B2CF9AE}" pid="3" name="LastSaved">
    <vt:filetime>2014-10-06T00:00:00Z</vt:filetime>
  </property>
</Properties>
</file>